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56" r:id="rId3"/>
    <p:sldId id="262" r:id="rId4"/>
    <p:sldId id="263" r:id="rId5"/>
    <p:sldId id="264" r:id="rId6"/>
    <p:sldId id="265" r:id="rId7"/>
    <p:sldId id="266" r:id="rId8"/>
    <p:sldId id="258" r:id="rId9"/>
    <p:sldId id="259" r:id="rId10"/>
    <p:sldId id="260" r:id="rId11"/>
    <p:sldId id="261" r:id="rId12"/>
    <p:sldId id="257" r:id="rId13"/>
    <p:sldId id="268" r:id="rId14"/>
    <p:sldId id="271" r:id="rId15"/>
    <p:sldId id="267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1/17/2013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3160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1/17/2013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834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1/17/2013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35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1/17/2013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988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1/17/2013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880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1/17/2013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656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1/17/2013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34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1/17/2013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39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1/17/2013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F3C499-9B36-4FF7-B913-9DF8DAFAC88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580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1/17/2013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135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1/17/2013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83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C499-9B36-4FF7-B913-9DF8DAFAC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0FE-A391-415F-B5D7-C40D4206941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F3C499-9B36-4FF7-B913-9DF8DAFAC8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E2D0FE-A391-415F-B5D7-C40D4206941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F3C499-9B36-4FF7-B913-9DF8DAFAC8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E2D0FE-A391-415F-B5D7-C40D4206941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1/17/2013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F3C499-9B36-4FF7-B913-9DF8DAFAC88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56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Edmodo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7432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An Online Social Learning Network</a:t>
            </a:r>
            <a:endParaRPr lang="en-US" sz="32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talk to each other online with respect. </a:t>
            </a:r>
          </a:p>
          <a:p>
            <a:r>
              <a:rPr lang="en-US" dirty="0" smtClean="0"/>
              <a:t>No put-downs or negative comments. Think, “Would my teacher let me say this during a lesson?”</a:t>
            </a:r>
          </a:p>
          <a:p>
            <a:r>
              <a:rPr lang="en-US" dirty="0"/>
              <a:t>Use appropriate language. If you’re not sure if a word or joke is okay, then it’s not.</a:t>
            </a:r>
          </a:p>
          <a:p>
            <a:r>
              <a:rPr lang="en-US" dirty="0" smtClean="0"/>
              <a:t>All of us are trying to learn and do our best.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430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PUT SENTENCES IN ALL CAPITAL LETTERS. </a:t>
            </a:r>
            <a:r>
              <a:rPr lang="en-US" dirty="0"/>
              <a:t> </a:t>
            </a:r>
            <a:r>
              <a:rPr lang="en-US" dirty="0" smtClean="0"/>
              <a:t>Do you know why?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txting</a:t>
            </a:r>
            <a:r>
              <a:rPr lang="en-US" dirty="0" smtClean="0"/>
              <a:t> lingo. We r @ school…show me what u know!</a:t>
            </a:r>
          </a:p>
          <a:p>
            <a:r>
              <a:rPr lang="en-US" dirty="0" smtClean="0"/>
              <a:t>No symbols or smiley faces, </a:t>
            </a:r>
            <a:r>
              <a:rPr lang="en-US" dirty="0">
                <a:sym typeface="Wingdings"/>
              </a:rPr>
              <a:t></a:t>
            </a:r>
            <a:r>
              <a:rPr lang="en-US" dirty="0"/>
              <a:t>K?!</a:t>
            </a:r>
            <a:endParaRPr lang="en-US" dirty="0" smtClean="0"/>
          </a:p>
          <a:p>
            <a:r>
              <a:rPr lang="en-US" dirty="0" smtClean="0"/>
              <a:t>Use a capital letter at the beginning of your sentences.</a:t>
            </a:r>
          </a:p>
          <a:p>
            <a:r>
              <a:rPr lang="en-US" dirty="0" smtClean="0"/>
              <a:t>Use punctuation at the end of your sentences.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05800" cy="6422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142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Badges can be earned for many things.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667000"/>
            <a:ext cx="61817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Edmodo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1336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 can’t wait to…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24467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To 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u="sng" dirty="0" smtClean="0"/>
              <a:t>Login</a:t>
            </a:r>
            <a:r>
              <a:rPr lang="en-US" dirty="0" smtClean="0"/>
              <a:t> - Use your AR password (long number, short number)</a:t>
            </a:r>
          </a:p>
          <a:p>
            <a:r>
              <a:rPr lang="en-US" u="sng" dirty="0" smtClean="0"/>
              <a:t>Click Account Settings </a:t>
            </a:r>
            <a:r>
              <a:rPr lang="en-US" dirty="0" smtClean="0"/>
              <a:t>- Change your avatar</a:t>
            </a:r>
          </a:p>
          <a:p>
            <a:r>
              <a:rPr lang="en-US" u="sng" dirty="0" smtClean="0"/>
              <a:t>(Click Home) Poll</a:t>
            </a:r>
            <a:r>
              <a:rPr lang="en-US" dirty="0" smtClean="0"/>
              <a:t> – vote for your favorite genre</a:t>
            </a:r>
          </a:p>
          <a:p>
            <a:r>
              <a:rPr lang="en-US" dirty="0" smtClean="0"/>
              <a:t>Log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8348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36" y="1447800"/>
            <a:ext cx="8875252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79907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79847"/>
            <a:ext cx="8030936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09" y="3886200"/>
            <a:ext cx="8464118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4408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Edmodo</a:t>
            </a:r>
            <a:r>
              <a:rPr lang="en-US" b="1" dirty="0"/>
              <a:t> is just like the classroom, but online. Students will follow the expectations set out, or they will no longer have the privilege of using </a:t>
            </a:r>
            <a:r>
              <a:rPr lang="en-US" b="1" dirty="0" err="1"/>
              <a:t>Edmodo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We will treat each other on </a:t>
            </a:r>
            <a:r>
              <a:rPr lang="en-US" dirty="0" err="1"/>
              <a:t>Edmodo</a:t>
            </a:r>
            <a:r>
              <a:rPr lang="en-US" dirty="0"/>
              <a:t> in the same manner we do in class. Students will </a:t>
            </a:r>
            <a:r>
              <a:rPr lang="en-US" u="sng" dirty="0"/>
              <a:t>participate</a:t>
            </a:r>
            <a:r>
              <a:rPr lang="en-US" dirty="0"/>
              <a:t> in the online discussions (staying on topic) while being </a:t>
            </a:r>
            <a:r>
              <a:rPr lang="en-US" u="sng" dirty="0"/>
              <a:t>polite and respectful</a:t>
            </a:r>
            <a:r>
              <a:rPr lang="en-US" dirty="0"/>
              <a:t> to one another.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772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Edmodo</a:t>
            </a:r>
            <a:r>
              <a:rPr lang="en-US" b="1" dirty="0"/>
              <a:t> is just like the classroom, but online. Students will follow the expectations set out, or they will no longer have the privilege of using </a:t>
            </a:r>
            <a:r>
              <a:rPr lang="en-US" b="1" dirty="0" err="1"/>
              <a:t>Edmodo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smtClean="0"/>
              <a:t>Edmodo </a:t>
            </a:r>
            <a:r>
              <a:rPr lang="en-US" dirty="0"/>
              <a:t>allows students to post to the whole group or to the teacher, and all posts are visible to </a:t>
            </a:r>
            <a:r>
              <a:rPr lang="en-US" dirty="0" smtClean="0"/>
              <a:t>the teacher.  </a:t>
            </a:r>
            <a:r>
              <a:rPr lang="en-US" u="sng" dirty="0"/>
              <a:t>If students are not following the guidelines, they will be put on Read-Only status or removed from the group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470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Edmodo</a:t>
            </a:r>
            <a:r>
              <a:rPr lang="en-US" b="1" dirty="0"/>
              <a:t> is just like the classroom, but online. Students will follow the expectations set out, or they will no longer have the privilege of using </a:t>
            </a:r>
            <a:r>
              <a:rPr lang="en-US" b="1" dirty="0" err="1"/>
              <a:t>Edmodo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smtClean="0"/>
              <a:t>Students </a:t>
            </a:r>
            <a:r>
              <a:rPr lang="en-US" dirty="0"/>
              <a:t>will be required to use </a:t>
            </a:r>
            <a:r>
              <a:rPr lang="en-US" u="sng" dirty="0"/>
              <a:t>appropriate grammar</a:t>
            </a:r>
            <a:r>
              <a:rPr lang="en-US" dirty="0"/>
              <a:t> instead of texting language.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053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using first names only.</a:t>
            </a:r>
          </a:p>
          <a:p>
            <a:r>
              <a:rPr lang="en-US" dirty="0" smtClean="0"/>
              <a:t>This is a closed group. Not just anyone can join.</a:t>
            </a:r>
          </a:p>
          <a:p>
            <a:r>
              <a:rPr lang="en-US" dirty="0"/>
              <a:t>We will not upload pictures. We will use the </a:t>
            </a:r>
            <a:r>
              <a:rPr lang="en-US" dirty="0" err="1"/>
              <a:t>Edmodo</a:t>
            </a:r>
            <a:r>
              <a:rPr lang="en-US" dirty="0"/>
              <a:t> avatars.</a:t>
            </a:r>
          </a:p>
          <a:p>
            <a:r>
              <a:rPr lang="en-US" dirty="0"/>
              <a:t> We will not share identifying information like…</a:t>
            </a:r>
          </a:p>
          <a:p>
            <a:pPr lvl="1"/>
            <a:r>
              <a:rPr lang="en-US" dirty="0"/>
              <a:t>Our last names</a:t>
            </a:r>
          </a:p>
          <a:p>
            <a:pPr lvl="1"/>
            <a:r>
              <a:rPr lang="en-US" dirty="0"/>
              <a:t>Our addresses or telephone numbers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968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support our classmates and encourage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384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in complete thoughts and sentences.</a:t>
            </a:r>
          </a:p>
          <a:p>
            <a:r>
              <a:rPr lang="en-US" dirty="0" smtClean="0"/>
              <a:t>Just like in writing celebrations, </a:t>
            </a:r>
            <a:r>
              <a:rPr lang="en-US" u="sng" dirty="0" smtClean="0"/>
              <a:t>write more</a:t>
            </a:r>
            <a:r>
              <a:rPr lang="en-US" dirty="0" smtClean="0"/>
              <a:t> than, “Cool” or “Awesome.” </a:t>
            </a:r>
            <a:r>
              <a:rPr lang="en-US" u="sng" dirty="0" smtClean="0"/>
              <a:t>What exactly</a:t>
            </a:r>
            <a:r>
              <a:rPr lang="en-US" dirty="0" smtClean="0"/>
              <a:t> is cool or awesome?</a:t>
            </a:r>
          </a:p>
          <a:p>
            <a:r>
              <a:rPr lang="en-US" dirty="0" smtClean="0"/>
              <a:t>Stay on topic. We will have fun discussing school-related topics. We are not talking about personal issues or events.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137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797</TotalTime>
  <Words>477</Words>
  <Application>Microsoft Office PowerPoint</Application>
  <PresentationFormat>On-screen Show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Flow</vt:lpstr>
      <vt:lpstr>1_Flow</vt:lpstr>
      <vt:lpstr>Edmodo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Safety</vt:lpstr>
      <vt:lpstr>Citizenship</vt:lpstr>
      <vt:lpstr>Ownership</vt:lpstr>
      <vt:lpstr>Respect</vt:lpstr>
      <vt:lpstr>Etiquette</vt:lpstr>
      <vt:lpstr>PowerPoint Presentation</vt:lpstr>
      <vt:lpstr>Badges</vt:lpstr>
      <vt:lpstr>Edmodo!</vt:lpstr>
      <vt:lpstr>To Do List</vt:lpstr>
    </vt:vector>
  </TitlesOfParts>
  <Company>Pekin School District 108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Edmodo</dc:title>
  <dc:creator>Pekin School District 108</dc:creator>
  <cp:lastModifiedBy>Sherry Harding</cp:lastModifiedBy>
  <cp:revision>25</cp:revision>
  <dcterms:created xsi:type="dcterms:W3CDTF">2012-11-30T14:57:14Z</dcterms:created>
  <dcterms:modified xsi:type="dcterms:W3CDTF">2013-01-18T05:28:51Z</dcterms:modified>
</cp:coreProperties>
</file>